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68" r:id="rId5"/>
  </p:sldMasterIdLst>
  <p:notesMasterIdLst>
    <p:notesMasterId r:id="rId7"/>
  </p:notesMasterIdLst>
  <p:sldIdLst>
    <p:sldId id="309" r:id="rId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Помірний стиль 1 – акцент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42" autoAdjust="0"/>
    <p:restoredTop sz="90566" autoAdjust="0"/>
  </p:normalViewPr>
  <p:slideViewPr>
    <p:cSldViewPr>
      <p:cViewPr varScale="1">
        <p:scale>
          <a:sx n="104" d="100"/>
          <a:sy n="104" d="100"/>
        </p:scale>
        <p:origin x="189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1.xml"/><Relationship Id="rId10" Type="http://schemas.openxmlformats.org/officeDocument/2006/relationships/theme" Target="theme/theme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dirty="0"/>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38B0665-9AB2-46EE-93B4-2A3460C4EA60}" type="datetimeFigureOut">
              <a:rPr lang="ru-RU" smtClean="0"/>
              <a:pPr/>
              <a:t>30.03.2021</a:t>
            </a:fld>
            <a:endParaRPr lang="ru-RU" dirty="0"/>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dirty="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dirty="0"/>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89BE814-357E-4D28-B60B-5873F54861B6}" type="slidenum">
              <a:rPr lang="ru-RU" smtClean="0"/>
              <a:pPr/>
              <a:t>‹№›</a:t>
            </a:fld>
            <a:endParaRPr lang="ru-RU" dirty="0"/>
          </a:p>
        </p:txBody>
      </p:sp>
    </p:spTree>
    <p:extLst>
      <p:ext uri="{BB962C8B-B14F-4D97-AF65-F5344CB8AC3E}">
        <p14:creationId xmlns:p14="http://schemas.microsoft.com/office/powerpoint/2010/main" val="16846047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089BE814-357E-4D28-B60B-5873F54861B6}" type="slidenum">
              <a:rPr lang="ru-RU" smtClean="0"/>
              <a:pPr/>
              <a:t>1</a:t>
            </a:fld>
            <a:endParaRPr lang="ru-RU" dirty="0"/>
          </a:p>
        </p:txBody>
      </p:sp>
    </p:spTree>
    <p:extLst>
      <p:ext uri="{BB962C8B-B14F-4D97-AF65-F5344CB8AC3E}">
        <p14:creationId xmlns:p14="http://schemas.microsoft.com/office/powerpoint/2010/main" val="25498937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k-UA"/>
          </a:p>
        </p:txBody>
      </p:sp>
      <p:sp>
        <p:nvSpPr>
          <p:cNvPr id="3" name="Пі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uk-UA"/>
          </a:p>
        </p:txBody>
      </p:sp>
      <p:sp>
        <p:nvSpPr>
          <p:cNvPr id="4" name="Місце для дати 3"/>
          <p:cNvSpPr>
            <a:spLocks noGrp="1"/>
          </p:cNvSpPr>
          <p:nvPr>
            <p:ph type="dt" sz="half" idx="10"/>
          </p:nvPr>
        </p:nvSpPr>
        <p:spPr/>
        <p:txBody>
          <a:bodyPr/>
          <a:lstStyle/>
          <a:p>
            <a:fld id="{B40BC45B-EAD3-4C7A-9462-A59CDAB674CD}" type="datetimeFigureOut">
              <a:rPr lang="ru-RU" smtClean="0"/>
              <a:pPr/>
              <a:t>30.03.2021</a:t>
            </a:fld>
            <a:endParaRPr lang="ru-RU" dirty="0"/>
          </a:p>
        </p:txBody>
      </p:sp>
      <p:sp>
        <p:nvSpPr>
          <p:cNvPr id="5" name="Місце для нижнього колонтитула 4"/>
          <p:cNvSpPr>
            <a:spLocks noGrp="1"/>
          </p:cNvSpPr>
          <p:nvPr>
            <p:ph type="ftr" sz="quarter" idx="11"/>
          </p:nvPr>
        </p:nvSpPr>
        <p:spPr/>
        <p:txBody>
          <a:bodyPr/>
          <a:lstStyle/>
          <a:p>
            <a:endParaRPr lang="ru-RU" dirty="0"/>
          </a:p>
        </p:txBody>
      </p:sp>
      <p:sp>
        <p:nvSpPr>
          <p:cNvPr id="6" name="Місце для номера слайда 5"/>
          <p:cNvSpPr>
            <a:spLocks noGrp="1"/>
          </p:cNvSpPr>
          <p:nvPr>
            <p:ph type="sldNum" sz="quarter" idx="12"/>
          </p:nvPr>
        </p:nvSpPr>
        <p:spPr/>
        <p:txBody>
          <a:bodyPr/>
          <a:lstStyle/>
          <a:p>
            <a:fld id="{8E5467F9-D5A1-4D65-A1BC-B24BAEC36883}" type="slidenum">
              <a:rPr lang="ru-RU" smtClean="0"/>
              <a:pPr/>
              <a:t>‹№›</a:t>
            </a:fld>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Місце для вертикального тексту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Місце для дати 3"/>
          <p:cNvSpPr>
            <a:spLocks noGrp="1"/>
          </p:cNvSpPr>
          <p:nvPr>
            <p:ph type="dt" sz="half" idx="10"/>
          </p:nvPr>
        </p:nvSpPr>
        <p:spPr/>
        <p:txBody>
          <a:bodyPr/>
          <a:lstStyle/>
          <a:p>
            <a:fld id="{B40BC45B-EAD3-4C7A-9462-A59CDAB674CD}" type="datetimeFigureOut">
              <a:rPr lang="ru-RU" smtClean="0"/>
              <a:pPr/>
              <a:t>30.03.2021</a:t>
            </a:fld>
            <a:endParaRPr lang="ru-RU" dirty="0"/>
          </a:p>
        </p:txBody>
      </p:sp>
      <p:sp>
        <p:nvSpPr>
          <p:cNvPr id="5" name="Місце для нижнього колонтитула 4"/>
          <p:cNvSpPr>
            <a:spLocks noGrp="1"/>
          </p:cNvSpPr>
          <p:nvPr>
            <p:ph type="ftr" sz="quarter" idx="11"/>
          </p:nvPr>
        </p:nvSpPr>
        <p:spPr/>
        <p:txBody>
          <a:bodyPr/>
          <a:lstStyle/>
          <a:p>
            <a:endParaRPr lang="ru-RU" dirty="0"/>
          </a:p>
        </p:txBody>
      </p:sp>
      <p:sp>
        <p:nvSpPr>
          <p:cNvPr id="6" name="Місце для номера слайда 5"/>
          <p:cNvSpPr>
            <a:spLocks noGrp="1"/>
          </p:cNvSpPr>
          <p:nvPr>
            <p:ph type="sldNum" sz="quarter" idx="12"/>
          </p:nvPr>
        </p:nvSpPr>
        <p:spPr/>
        <p:txBody>
          <a:bodyPr/>
          <a:lstStyle/>
          <a:p>
            <a:fld id="{8E5467F9-D5A1-4D65-A1BC-B24BAEC36883}" type="slidenum">
              <a:rPr lang="ru-RU" smtClean="0"/>
              <a:pPr/>
              <a:t>‹№›</a:t>
            </a:fld>
            <a:endParaRPr lang="ru-RU" dirty="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k-UA"/>
          </a:p>
        </p:txBody>
      </p:sp>
      <p:sp>
        <p:nvSpPr>
          <p:cNvPr id="3" name="Місце для вертикального тексту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Місце для дати 3"/>
          <p:cNvSpPr>
            <a:spLocks noGrp="1"/>
          </p:cNvSpPr>
          <p:nvPr>
            <p:ph type="dt" sz="half" idx="10"/>
          </p:nvPr>
        </p:nvSpPr>
        <p:spPr/>
        <p:txBody>
          <a:bodyPr/>
          <a:lstStyle/>
          <a:p>
            <a:fld id="{B40BC45B-EAD3-4C7A-9462-A59CDAB674CD}" type="datetimeFigureOut">
              <a:rPr lang="ru-RU" smtClean="0"/>
              <a:pPr/>
              <a:t>30.03.2021</a:t>
            </a:fld>
            <a:endParaRPr lang="ru-RU" dirty="0"/>
          </a:p>
        </p:txBody>
      </p:sp>
      <p:sp>
        <p:nvSpPr>
          <p:cNvPr id="5" name="Місце для нижнього колонтитула 4"/>
          <p:cNvSpPr>
            <a:spLocks noGrp="1"/>
          </p:cNvSpPr>
          <p:nvPr>
            <p:ph type="ftr" sz="quarter" idx="11"/>
          </p:nvPr>
        </p:nvSpPr>
        <p:spPr/>
        <p:txBody>
          <a:bodyPr/>
          <a:lstStyle/>
          <a:p>
            <a:endParaRPr lang="ru-RU" dirty="0"/>
          </a:p>
        </p:txBody>
      </p:sp>
      <p:sp>
        <p:nvSpPr>
          <p:cNvPr id="6" name="Місце для номера слайда 5"/>
          <p:cNvSpPr>
            <a:spLocks noGrp="1"/>
          </p:cNvSpPr>
          <p:nvPr>
            <p:ph type="sldNum" sz="quarter" idx="12"/>
          </p:nvPr>
        </p:nvSpPr>
        <p:spPr/>
        <p:txBody>
          <a:bodyPr/>
          <a:lstStyle/>
          <a:p>
            <a:fld id="{8E5467F9-D5A1-4D65-A1BC-B24BAEC36883}" type="slidenum">
              <a:rPr lang="ru-RU" smtClean="0"/>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Місце для вмісту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Місце для дати 3"/>
          <p:cNvSpPr>
            <a:spLocks noGrp="1"/>
          </p:cNvSpPr>
          <p:nvPr>
            <p:ph type="dt" sz="half" idx="10"/>
          </p:nvPr>
        </p:nvSpPr>
        <p:spPr/>
        <p:txBody>
          <a:bodyPr/>
          <a:lstStyle/>
          <a:p>
            <a:fld id="{B40BC45B-EAD3-4C7A-9462-A59CDAB674CD}" type="datetimeFigureOut">
              <a:rPr lang="ru-RU" smtClean="0"/>
              <a:pPr/>
              <a:t>30.03.2021</a:t>
            </a:fld>
            <a:endParaRPr lang="ru-RU" dirty="0"/>
          </a:p>
        </p:txBody>
      </p:sp>
      <p:sp>
        <p:nvSpPr>
          <p:cNvPr id="5" name="Місце для нижнього колонтитула 4"/>
          <p:cNvSpPr>
            <a:spLocks noGrp="1"/>
          </p:cNvSpPr>
          <p:nvPr>
            <p:ph type="ftr" sz="quarter" idx="11"/>
          </p:nvPr>
        </p:nvSpPr>
        <p:spPr/>
        <p:txBody>
          <a:bodyPr/>
          <a:lstStyle/>
          <a:p>
            <a:endParaRPr lang="ru-RU" dirty="0"/>
          </a:p>
        </p:txBody>
      </p:sp>
      <p:sp>
        <p:nvSpPr>
          <p:cNvPr id="6" name="Місце для номера слайда 5"/>
          <p:cNvSpPr>
            <a:spLocks noGrp="1"/>
          </p:cNvSpPr>
          <p:nvPr>
            <p:ph type="sldNum" sz="quarter" idx="12"/>
          </p:nvPr>
        </p:nvSpPr>
        <p:spPr/>
        <p:txBody>
          <a:bodyPr/>
          <a:lstStyle/>
          <a:p>
            <a:fld id="{8E5467F9-D5A1-4D65-A1BC-B24BAEC36883}" type="slidenum">
              <a:rPr lang="ru-RU" smtClean="0"/>
              <a:pPr/>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Місце для тексту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Місце для дати 3"/>
          <p:cNvSpPr>
            <a:spLocks noGrp="1"/>
          </p:cNvSpPr>
          <p:nvPr>
            <p:ph type="dt" sz="half" idx="10"/>
          </p:nvPr>
        </p:nvSpPr>
        <p:spPr/>
        <p:txBody>
          <a:bodyPr/>
          <a:lstStyle/>
          <a:p>
            <a:fld id="{B40BC45B-EAD3-4C7A-9462-A59CDAB674CD}" type="datetimeFigureOut">
              <a:rPr lang="ru-RU" smtClean="0"/>
              <a:pPr/>
              <a:t>30.03.2021</a:t>
            </a:fld>
            <a:endParaRPr lang="ru-RU" dirty="0"/>
          </a:p>
        </p:txBody>
      </p:sp>
      <p:sp>
        <p:nvSpPr>
          <p:cNvPr id="5" name="Місце для нижнього колонтитула 4"/>
          <p:cNvSpPr>
            <a:spLocks noGrp="1"/>
          </p:cNvSpPr>
          <p:nvPr>
            <p:ph type="ftr" sz="quarter" idx="11"/>
          </p:nvPr>
        </p:nvSpPr>
        <p:spPr/>
        <p:txBody>
          <a:bodyPr/>
          <a:lstStyle/>
          <a:p>
            <a:endParaRPr lang="ru-RU" dirty="0"/>
          </a:p>
        </p:txBody>
      </p:sp>
      <p:sp>
        <p:nvSpPr>
          <p:cNvPr id="6" name="Місце для номера слайда 5"/>
          <p:cNvSpPr>
            <a:spLocks noGrp="1"/>
          </p:cNvSpPr>
          <p:nvPr>
            <p:ph type="sldNum" sz="quarter" idx="12"/>
          </p:nvPr>
        </p:nvSpPr>
        <p:spPr/>
        <p:txBody>
          <a:bodyPr/>
          <a:lstStyle/>
          <a:p>
            <a:fld id="{8E5467F9-D5A1-4D65-A1BC-B24BAEC36883}" type="slidenum">
              <a:rPr lang="ru-RU" smtClean="0"/>
              <a:pPr/>
              <a:t>‹№›</a:t>
            </a:fld>
            <a:endParaRPr 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Місце для вмісту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Місце для вмісту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Місце для дати 4"/>
          <p:cNvSpPr>
            <a:spLocks noGrp="1"/>
          </p:cNvSpPr>
          <p:nvPr>
            <p:ph type="dt" sz="half" idx="10"/>
          </p:nvPr>
        </p:nvSpPr>
        <p:spPr/>
        <p:txBody>
          <a:bodyPr/>
          <a:lstStyle/>
          <a:p>
            <a:fld id="{B40BC45B-EAD3-4C7A-9462-A59CDAB674CD}" type="datetimeFigureOut">
              <a:rPr lang="ru-RU" smtClean="0"/>
              <a:pPr/>
              <a:t>30.03.2021</a:t>
            </a:fld>
            <a:endParaRPr lang="ru-RU" dirty="0"/>
          </a:p>
        </p:txBody>
      </p:sp>
      <p:sp>
        <p:nvSpPr>
          <p:cNvPr id="6" name="Місце для нижнього колонтитула 5"/>
          <p:cNvSpPr>
            <a:spLocks noGrp="1"/>
          </p:cNvSpPr>
          <p:nvPr>
            <p:ph type="ftr" sz="quarter" idx="11"/>
          </p:nvPr>
        </p:nvSpPr>
        <p:spPr/>
        <p:txBody>
          <a:bodyPr/>
          <a:lstStyle/>
          <a:p>
            <a:endParaRPr lang="ru-RU" dirty="0"/>
          </a:p>
        </p:txBody>
      </p:sp>
      <p:sp>
        <p:nvSpPr>
          <p:cNvPr id="7" name="Місце для номера слайда 6"/>
          <p:cNvSpPr>
            <a:spLocks noGrp="1"/>
          </p:cNvSpPr>
          <p:nvPr>
            <p:ph type="sldNum" sz="quarter" idx="12"/>
          </p:nvPr>
        </p:nvSpPr>
        <p:spPr/>
        <p:txBody>
          <a:bodyPr/>
          <a:lstStyle/>
          <a:p>
            <a:fld id="{8E5467F9-D5A1-4D65-A1BC-B24BAEC36883}" type="slidenum">
              <a:rPr lang="ru-RU" smtClean="0"/>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k-UA"/>
          </a:p>
        </p:txBody>
      </p:sp>
      <p:sp>
        <p:nvSpPr>
          <p:cNvPr id="3" name="Місце для тексту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Місце для вмісту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Місце для тексту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Місце для вмісту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Місце для дати 6"/>
          <p:cNvSpPr>
            <a:spLocks noGrp="1"/>
          </p:cNvSpPr>
          <p:nvPr>
            <p:ph type="dt" sz="half" idx="10"/>
          </p:nvPr>
        </p:nvSpPr>
        <p:spPr/>
        <p:txBody>
          <a:bodyPr/>
          <a:lstStyle/>
          <a:p>
            <a:fld id="{B40BC45B-EAD3-4C7A-9462-A59CDAB674CD}" type="datetimeFigureOut">
              <a:rPr lang="ru-RU" smtClean="0"/>
              <a:pPr/>
              <a:t>30.03.2021</a:t>
            </a:fld>
            <a:endParaRPr lang="ru-RU" dirty="0"/>
          </a:p>
        </p:txBody>
      </p:sp>
      <p:sp>
        <p:nvSpPr>
          <p:cNvPr id="8" name="Місце для нижнього колонтитула 7"/>
          <p:cNvSpPr>
            <a:spLocks noGrp="1"/>
          </p:cNvSpPr>
          <p:nvPr>
            <p:ph type="ftr" sz="quarter" idx="11"/>
          </p:nvPr>
        </p:nvSpPr>
        <p:spPr/>
        <p:txBody>
          <a:bodyPr/>
          <a:lstStyle/>
          <a:p>
            <a:endParaRPr lang="ru-RU" dirty="0"/>
          </a:p>
        </p:txBody>
      </p:sp>
      <p:sp>
        <p:nvSpPr>
          <p:cNvPr id="9" name="Місце для номера слайда 8"/>
          <p:cNvSpPr>
            <a:spLocks noGrp="1"/>
          </p:cNvSpPr>
          <p:nvPr>
            <p:ph type="sldNum" sz="quarter" idx="12"/>
          </p:nvPr>
        </p:nvSpPr>
        <p:spPr/>
        <p:txBody>
          <a:bodyPr/>
          <a:lstStyle/>
          <a:p>
            <a:fld id="{8E5467F9-D5A1-4D65-A1BC-B24BAEC36883}" type="slidenum">
              <a:rPr lang="ru-RU" smtClean="0"/>
              <a:pPr/>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Місце для дати 2"/>
          <p:cNvSpPr>
            <a:spLocks noGrp="1"/>
          </p:cNvSpPr>
          <p:nvPr>
            <p:ph type="dt" sz="half" idx="10"/>
          </p:nvPr>
        </p:nvSpPr>
        <p:spPr/>
        <p:txBody>
          <a:bodyPr/>
          <a:lstStyle/>
          <a:p>
            <a:fld id="{B40BC45B-EAD3-4C7A-9462-A59CDAB674CD}" type="datetimeFigureOut">
              <a:rPr lang="ru-RU" smtClean="0"/>
              <a:pPr/>
              <a:t>30.03.2021</a:t>
            </a:fld>
            <a:endParaRPr lang="ru-RU" dirty="0"/>
          </a:p>
        </p:txBody>
      </p:sp>
      <p:sp>
        <p:nvSpPr>
          <p:cNvPr id="4" name="Місце для нижнього колонтитула 3"/>
          <p:cNvSpPr>
            <a:spLocks noGrp="1"/>
          </p:cNvSpPr>
          <p:nvPr>
            <p:ph type="ftr" sz="quarter" idx="11"/>
          </p:nvPr>
        </p:nvSpPr>
        <p:spPr/>
        <p:txBody>
          <a:bodyPr/>
          <a:lstStyle/>
          <a:p>
            <a:endParaRPr lang="ru-RU" dirty="0"/>
          </a:p>
        </p:txBody>
      </p:sp>
      <p:sp>
        <p:nvSpPr>
          <p:cNvPr id="5" name="Місце для номера слайда 4"/>
          <p:cNvSpPr>
            <a:spLocks noGrp="1"/>
          </p:cNvSpPr>
          <p:nvPr>
            <p:ph type="sldNum" sz="quarter" idx="12"/>
          </p:nvPr>
        </p:nvSpPr>
        <p:spPr/>
        <p:txBody>
          <a:bodyPr/>
          <a:lstStyle/>
          <a:p>
            <a:fld id="{8E5467F9-D5A1-4D65-A1BC-B24BAEC36883}" type="slidenum">
              <a:rPr lang="ru-RU" smtClean="0"/>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p:cNvSpPr>
            <a:spLocks noGrp="1"/>
          </p:cNvSpPr>
          <p:nvPr>
            <p:ph type="dt" sz="half" idx="10"/>
          </p:nvPr>
        </p:nvSpPr>
        <p:spPr/>
        <p:txBody>
          <a:bodyPr/>
          <a:lstStyle/>
          <a:p>
            <a:fld id="{B40BC45B-EAD3-4C7A-9462-A59CDAB674CD}" type="datetimeFigureOut">
              <a:rPr lang="ru-RU" smtClean="0"/>
              <a:pPr/>
              <a:t>30.03.2021</a:t>
            </a:fld>
            <a:endParaRPr lang="ru-RU" dirty="0"/>
          </a:p>
        </p:txBody>
      </p:sp>
      <p:sp>
        <p:nvSpPr>
          <p:cNvPr id="3" name="Місце для нижнього колонтитула 2"/>
          <p:cNvSpPr>
            <a:spLocks noGrp="1"/>
          </p:cNvSpPr>
          <p:nvPr>
            <p:ph type="ftr" sz="quarter" idx="11"/>
          </p:nvPr>
        </p:nvSpPr>
        <p:spPr/>
        <p:txBody>
          <a:bodyPr/>
          <a:lstStyle/>
          <a:p>
            <a:endParaRPr lang="ru-RU" dirty="0"/>
          </a:p>
        </p:txBody>
      </p:sp>
      <p:sp>
        <p:nvSpPr>
          <p:cNvPr id="4" name="Місце для номера слайда 3"/>
          <p:cNvSpPr>
            <a:spLocks noGrp="1"/>
          </p:cNvSpPr>
          <p:nvPr>
            <p:ph type="sldNum" sz="quarter" idx="12"/>
          </p:nvPr>
        </p:nvSpPr>
        <p:spPr/>
        <p:txBody>
          <a:bodyPr/>
          <a:lstStyle/>
          <a:p>
            <a:fld id="{8E5467F9-D5A1-4D65-A1BC-B24BAEC36883}" type="slidenum">
              <a:rPr lang="ru-RU" smtClean="0"/>
              <a:pPr/>
              <a:t>‹№›</a:t>
            </a:fld>
            <a:endParaRPr lang="ru-RU"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Місце для вмісту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Місце для тексту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Місце для дати 4"/>
          <p:cNvSpPr>
            <a:spLocks noGrp="1"/>
          </p:cNvSpPr>
          <p:nvPr>
            <p:ph type="dt" sz="half" idx="10"/>
          </p:nvPr>
        </p:nvSpPr>
        <p:spPr/>
        <p:txBody>
          <a:bodyPr/>
          <a:lstStyle/>
          <a:p>
            <a:fld id="{B40BC45B-EAD3-4C7A-9462-A59CDAB674CD}" type="datetimeFigureOut">
              <a:rPr lang="ru-RU" smtClean="0"/>
              <a:pPr/>
              <a:t>30.03.2021</a:t>
            </a:fld>
            <a:endParaRPr lang="ru-RU" dirty="0"/>
          </a:p>
        </p:txBody>
      </p:sp>
      <p:sp>
        <p:nvSpPr>
          <p:cNvPr id="6" name="Місце для нижнього колонтитула 5"/>
          <p:cNvSpPr>
            <a:spLocks noGrp="1"/>
          </p:cNvSpPr>
          <p:nvPr>
            <p:ph type="ftr" sz="quarter" idx="11"/>
          </p:nvPr>
        </p:nvSpPr>
        <p:spPr/>
        <p:txBody>
          <a:bodyPr/>
          <a:lstStyle/>
          <a:p>
            <a:endParaRPr lang="ru-RU" dirty="0"/>
          </a:p>
        </p:txBody>
      </p:sp>
      <p:sp>
        <p:nvSpPr>
          <p:cNvPr id="7" name="Місце для номера слайда 6"/>
          <p:cNvSpPr>
            <a:spLocks noGrp="1"/>
          </p:cNvSpPr>
          <p:nvPr>
            <p:ph type="sldNum" sz="quarter" idx="12"/>
          </p:nvPr>
        </p:nvSpPr>
        <p:spPr/>
        <p:txBody>
          <a:bodyPr/>
          <a:lstStyle/>
          <a:p>
            <a:fld id="{8E5467F9-D5A1-4D65-A1BC-B24BAEC36883}" type="slidenum">
              <a:rPr lang="ru-RU" smtClean="0"/>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Місце для зображення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smtClean="0"/>
              <a:t>Вставка рисунка</a:t>
            </a:r>
            <a:endParaRPr lang="uk-UA" dirty="0"/>
          </a:p>
        </p:txBody>
      </p:sp>
      <p:sp>
        <p:nvSpPr>
          <p:cNvPr id="4" name="Місце для тексту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Місце для дати 4"/>
          <p:cNvSpPr>
            <a:spLocks noGrp="1"/>
          </p:cNvSpPr>
          <p:nvPr>
            <p:ph type="dt" sz="half" idx="10"/>
          </p:nvPr>
        </p:nvSpPr>
        <p:spPr/>
        <p:txBody>
          <a:bodyPr/>
          <a:lstStyle/>
          <a:p>
            <a:fld id="{B40BC45B-EAD3-4C7A-9462-A59CDAB674CD}" type="datetimeFigureOut">
              <a:rPr lang="ru-RU" smtClean="0"/>
              <a:pPr/>
              <a:t>30.03.2021</a:t>
            </a:fld>
            <a:endParaRPr lang="ru-RU" dirty="0"/>
          </a:p>
        </p:txBody>
      </p:sp>
      <p:sp>
        <p:nvSpPr>
          <p:cNvPr id="6" name="Місце для нижнього колонтитула 5"/>
          <p:cNvSpPr>
            <a:spLocks noGrp="1"/>
          </p:cNvSpPr>
          <p:nvPr>
            <p:ph type="ftr" sz="quarter" idx="11"/>
          </p:nvPr>
        </p:nvSpPr>
        <p:spPr/>
        <p:txBody>
          <a:bodyPr/>
          <a:lstStyle/>
          <a:p>
            <a:endParaRPr lang="ru-RU" dirty="0"/>
          </a:p>
        </p:txBody>
      </p:sp>
      <p:sp>
        <p:nvSpPr>
          <p:cNvPr id="7" name="Місце для номера слайда 6"/>
          <p:cNvSpPr>
            <a:spLocks noGrp="1"/>
          </p:cNvSpPr>
          <p:nvPr>
            <p:ph type="sldNum" sz="quarter" idx="12"/>
          </p:nvPr>
        </p:nvSpPr>
        <p:spPr/>
        <p:txBody>
          <a:bodyPr/>
          <a:lstStyle/>
          <a:p>
            <a:fld id="{8E5467F9-D5A1-4D65-A1BC-B24BAEC36883}" type="slidenum">
              <a:rPr lang="ru-RU" smtClean="0"/>
              <a:pPr/>
              <a:t>‹№›</a:t>
            </a:fld>
            <a:endParaRPr lang="ru-RU"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4000" r="-4000"/>
          </a:stretch>
        </a:blipFill>
        <a:effectLst/>
      </p:bgPr>
    </p:bg>
    <p:spTree>
      <p:nvGrpSpPr>
        <p:cNvPr id="1" name=""/>
        <p:cNvGrpSpPr/>
        <p:nvPr/>
      </p:nvGrpSpPr>
      <p:grpSpPr>
        <a:xfrm>
          <a:off x="0" y="0"/>
          <a:ext cx="0" cy="0"/>
          <a:chOff x="0" y="0"/>
          <a:chExt cx="0" cy="0"/>
        </a:xfrm>
      </p:grpSpPr>
      <p:sp>
        <p:nvSpPr>
          <p:cNvPr id="2" name="Місце для заголовка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uk-UA" smtClean="0"/>
              <a:t>Зразок заголовка</a:t>
            </a:r>
            <a:endParaRPr lang="uk-UA"/>
          </a:p>
        </p:txBody>
      </p:sp>
      <p:sp>
        <p:nvSpPr>
          <p:cNvPr id="3" name="Місце для тексту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0BC45B-EAD3-4C7A-9462-A59CDAB674CD}" type="datetimeFigureOut">
              <a:rPr lang="ru-RU" smtClean="0"/>
              <a:pPr/>
              <a:t>30.03.2021</a:t>
            </a:fld>
            <a:endParaRPr lang="ru-RU" dirty="0"/>
          </a:p>
        </p:txBody>
      </p:sp>
      <p:sp>
        <p:nvSpPr>
          <p:cNvPr id="5" name="Місце для нижнього колонтитула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dirty="0"/>
          </a:p>
        </p:txBody>
      </p:sp>
      <p:sp>
        <p:nvSpPr>
          <p:cNvPr id="6" name="Місце для номера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5467F9-D5A1-4D65-A1BC-B24BAEC36883}"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vmr.gov.ua/Lists/CityNews/News.aspx"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я 1"/>
          <p:cNvGraphicFramePr>
            <a:graphicFrameLocks noGrp="1"/>
          </p:cNvGraphicFramePr>
          <p:nvPr>
            <p:extLst>
              <p:ext uri="{D42A27DB-BD31-4B8C-83A1-F6EECF244321}">
                <p14:modId xmlns:p14="http://schemas.microsoft.com/office/powerpoint/2010/main" val="1129953227"/>
              </p:ext>
            </p:extLst>
          </p:nvPr>
        </p:nvGraphicFramePr>
        <p:xfrm>
          <a:off x="611560" y="784850"/>
          <a:ext cx="8424936" cy="7640132"/>
        </p:xfrm>
        <a:graphic>
          <a:graphicData uri="http://schemas.openxmlformats.org/drawingml/2006/table">
            <a:tbl>
              <a:tblPr firstRow="1" firstCol="1" lastRow="1" lastCol="1" bandRow="1" bandCol="1">
                <a:tableStyleId>{5C22544A-7EE6-4342-B048-85BDC9FD1C3A}</a:tableStyleId>
              </a:tblPr>
              <a:tblGrid>
                <a:gridCol w="4056391">
                  <a:extLst>
                    <a:ext uri="{9D8B030D-6E8A-4147-A177-3AD203B41FA5}">
                      <a16:colId xmlns:a16="http://schemas.microsoft.com/office/drawing/2014/main" val="20000"/>
                    </a:ext>
                  </a:extLst>
                </a:gridCol>
                <a:gridCol w="4368545">
                  <a:extLst>
                    <a:ext uri="{9D8B030D-6E8A-4147-A177-3AD203B41FA5}">
                      <a16:colId xmlns:a16="http://schemas.microsoft.com/office/drawing/2014/main" val="20001"/>
                    </a:ext>
                  </a:extLst>
                </a:gridCol>
              </a:tblGrid>
              <a:tr h="7640132">
                <a:tc>
                  <a:txBody>
                    <a:bodyPr/>
                    <a:lstStyle/>
                    <a:p>
                      <a:pPr marL="228600" marR="0" lvl="0" indent="0" algn="just" defTabSz="914400" rtl="0" eaLnBrk="1" fontAlgn="auto" latinLnBrk="0" hangingPunct="1">
                        <a:lnSpc>
                          <a:spcPct val="115000"/>
                        </a:lnSpc>
                        <a:spcBef>
                          <a:spcPts val="0"/>
                        </a:spcBef>
                        <a:spcAft>
                          <a:spcPts val="1000"/>
                        </a:spcAft>
                        <a:buClrTx/>
                        <a:buSzTx/>
                        <a:buFont typeface="Arial" panose="020B0604020202020204" pitchFamily="34" charset="0"/>
                        <a:buNone/>
                        <a:tabLst/>
                        <a:defRPr/>
                      </a:pPr>
                      <a:r>
                        <a:rPr lang="uk-UA" sz="1100" b="1"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Підготовлено</a:t>
                      </a:r>
                      <a:r>
                        <a:rPr lang="uk-UA" sz="1100" b="1" kern="1200" baseline="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 рішення виконавчого комітету Вінницької міської ради про затвердження фінансових планів комунальних ЗМІ на 2020 рік: МКП ІТА «ВІТА», КП Радіокомпанії «Місто над Бугом». Та уточненого </a:t>
                      </a:r>
                      <a:r>
                        <a:rPr lang="uk-UA" sz="1100" b="1" kern="1200" baseline="0" smtClean="0">
                          <a:solidFill>
                            <a:schemeClr val="bg2">
                              <a:lumMod val="25000"/>
                            </a:schemeClr>
                          </a:solidFill>
                          <a:effectLst/>
                          <a:latin typeface="Times New Roman" panose="02020603050405020304" pitchFamily="18" charset="0"/>
                          <a:ea typeface="+mn-ea"/>
                          <a:cs typeface="Times New Roman" panose="02020603050405020304" pitchFamily="18" charset="0"/>
                        </a:rPr>
                        <a:t>фінансового </a:t>
                      </a:r>
                      <a:r>
                        <a:rPr lang="uk-UA" sz="1100" b="1" kern="1200" baseline="0" smtClean="0">
                          <a:solidFill>
                            <a:schemeClr val="bg2">
                              <a:lumMod val="25000"/>
                            </a:schemeClr>
                          </a:solidFill>
                          <a:effectLst/>
                          <a:latin typeface="Times New Roman" panose="02020603050405020304" pitchFamily="18" charset="0"/>
                          <a:ea typeface="+mn-ea"/>
                          <a:cs typeface="Times New Roman" panose="02020603050405020304" pitchFamily="18" charset="0"/>
                        </a:rPr>
                        <a:t>плану </a:t>
                      </a:r>
                      <a:r>
                        <a:rPr lang="uk-UA" sz="1100" b="1" kern="1200" baseline="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на 2020 рік МКП ІТА «ВІТА».</a:t>
                      </a:r>
                    </a:p>
                    <a:p>
                      <a:pPr marL="228600" lvl="0" indent="0" algn="just">
                        <a:lnSpc>
                          <a:spcPct val="115000"/>
                        </a:lnSpc>
                        <a:spcAft>
                          <a:spcPts val="1000"/>
                        </a:spcAft>
                        <a:buFont typeface="Arial" panose="020B0604020202020204" pitchFamily="34" charset="0"/>
                        <a:buNone/>
                      </a:pPr>
                      <a:r>
                        <a:rPr lang="uk-UA" sz="1100" b="1"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Затверджено</a:t>
                      </a:r>
                      <a:r>
                        <a:rPr lang="uk-UA" sz="1100" b="1" kern="1200" baseline="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 рішення міської ради </a:t>
                      </a:r>
                      <a:r>
                        <a:rPr lang="uk-UA" sz="1100" b="1"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 Про затвердження              Програми висвітлення діяльності Вінницької міської ради, її виконавчих органів,</a:t>
                      </a:r>
                      <a:r>
                        <a:rPr lang="uk-UA" sz="1100" b="1" kern="1200" baseline="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 </a:t>
                      </a:r>
                      <a:r>
                        <a:rPr lang="uk-UA" sz="1100" b="1"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фінансової підтримки (дотації)</a:t>
                      </a:r>
                      <a:r>
                        <a:rPr lang="uk-UA" sz="1100" b="1" kern="1200" baseline="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 </a:t>
                      </a:r>
                      <a:r>
                        <a:rPr lang="uk-UA" sz="1100" b="1"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комунальним підприємствам засобів масової інформації у 2021-2025 рр. </a:t>
                      </a:r>
                    </a:p>
                    <a:p>
                      <a:pPr marL="228600" lvl="0" indent="0" algn="just">
                        <a:lnSpc>
                          <a:spcPct val="115000"/>
                        </a:lnSpc>
                        <a:spcAft>
                          <a:spcPts val="1000"/>
                        </a:spcAft>
                        <a:buFont typeface="Arial" panose="020B0604020202020204" pitchFamily="34" charset="0"/>
                        <a:buNone/>
                      </a:pPr>
                      <a:r>
                        <a:rPr lang="uk-UA" sz="1100" b="1"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Затверджено</a:t>
                      </a:r>
                      <a:r>
                        <a:rPr lang="uk-UA" sz="1100" b="1" kern="1200" baseline="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 рішення міської ради </a:t>
                      </a:r>
                      <a:r>
                        <a:rPr lang="uk-UA" sz="1100" b="1" kern="1200" dirty="0" smtClean="0">
                          <a:solidFill>
                            <a:schemeClr val="tx1">
                              <a:lumMod val="75000"/>
                              <a:lumOff val="25000"/>
                            </a:schemeClr>
                          </a:solidFill>
                          <a:effectLst/>
                          <a:latin typeface="Times New Roman" panose="02020603050405020304" pitchFamily="18" charset="0"/>
                          <a:ea typeface="+mn-ea"/>
                          <a:cs typeface="Times New Roman" panose="02020603050405020304" pitchFamily="18" charset="0"/>
                        </a:rPr>
                        <a:t>Про затвердження Програми </a:t>
                      </a:r>
                      <a:r>
                        <a:rPr lang="uk-UA" sz="1100" b="1" kern="1200" baseline="0" dirty="0" smtClean="0">
                          <a:solidFill>
                            <a:schemeClr val="tx1">
                              <a:lumMod val="75000"/>
                              <a:lumOff val="25000"/>
                            </a:schemeClr>
                          </a:solidFill>
                          <a:effectLst/>
                          <a:latin typeface="Times New Roman" panose="02020603050405020304" pitchFamily="18" charset="0"/>
                          <a:ea typeface="+mn-ea"/>
                          <a:cs typeface="Times New Roman" panose="02020603050405020304" pitchFamily="18" charset="0"/>
                        </a:rPr>
                        <a:t> </a:t>
                      </a:r>
                      <a:r>
                        <a:rPr lang="uk-UA" sz="1100" b="1" kern="1200" dirty="0" smtClean="0">
                          <a:solidFill>
                            <a:schemeClr val="tx1">
                              <a:lumMod val="75000"/>
                              <a:lumOff val="25000"/>
                            </a:schemeClr>
                          </a:solidFill>
                          <a:effectLst/>
                          <a:latin typeface="Times New Roman" panose="02020603050405020304" pitchFamily="18" charset="0"/>
                          <a:ea typeface="+mn-ea"/>
                          <a:cs typeface="Times New Roman" panose="02020603050405020304" pitchFamily="18" charset="0"/>
                        </a:rPr>
                        <a:t>використання соціальної реклами</a:t>
                      </a:r>
                      <a:r>
                        <a:rPr lang="uk-UA" sz="1100" b="1" kern="1200" baseline="0" dirty="0" smtClean="0">
                          <a:solidFill>
                            <a:schemeClr val="tx1">
                              <a:lumMod val="75000"/>
                              <a:lumOff val="25000"/>
                            </a:schemeClr>
                          </a:solidFill>
                          <a:effectLst/>
                          <a:latin typeface="Times New Roman" panose="02020603050405020304" pitchFamily="18" charset="0"/>
                          <a:ea typeface="+mn-ea"/>
                          <a:cs typeface="Times New Roman" panose="02020603050405020304" pitchFamily="18" charset="0"/>
                        </a:rPr>
                        <a:t> </a:t>
                      </a:r>
                      <a:r>
                        <a:rPr lang="uk-UA" sz="1100" b="1" kern="1200" dirty="0" smtClean="0">
                          <a:solidFill>
                            <a:schemeClr val="tx1">
                              <a:lumMod val="75000"/>
                              <a:lumOff val="25000"/>
                            </a:schemeClr>
                          </a:solidFill>
                          <a:effectLst/>
                          <a:latin typeface="Times New Roman" panose="02020603050405020304" pitchFamily="18" charset="0"/>
                          <a:ea typeface="+mn-ea"/>
                          <a:cs typeface="Times New Roman" panose="02020603050405020304" pitchFamily="18" charset="0"/>
                        </a:rPr>
                        <a:t>для інформування громадськості та</a:t>
                      </a:r>
                      <a:r>
                        <a:rPr lang="uk-UA" sz="1100" b="1" kern="1200" baseline="0" dirty="0" smtClean="0">
                          <a:solidFill>
                            <a:schemeClr val="tx1">
                              <a:lumMod val="75000"/>
                              <a:lumOff val="25000"/>
                            </a:schemeClr>
                          </a:solidFill>
                          <a:effectLst/>
                          <a:latin typeface="Times New Roman" panose="02020603050405020304" pitchFamily="18" charset="0"/>
                          <a:ea typeface="+mn-ea"/>
                          <a:cs typeface="Times New Roman" panose="02020603050405020304" pitchFamily="18" charset="0"/>
                        </a:rPr>
                        <a:t> </a:t>
                      </a:r>
                      <a:r>
                        <a:rPr lang="uk-UA" sz="1100" b="1" kern="1200" dirty="0" smtClean="0">
                          <a:solidFill>
                            <a:schemeClr val="tx1">
                              <a:lumMod val="75000"/>
                              <a:lumOff val="25000"/>
                            </a:schemeClr>
                          </a:solidFill>
                          <a:effectLst/>
                          <a:latin typeface="Times New Roman" panose="02020603050405020304" pitchFamily="18" charset="0"/>
                          <a:ea typeface="+mn-ea"/>
                          <a:cs typeface="Times New Roman" panose="02020603050405020304" pitchFamily="18" charset="0"/>
                        </a:rPr>
                        <a:t>профілактики негативних явищ у суспільстві на 2021-2025 роки.</a:t>
                      </a:r>
                    </a:p>
                    <a:p>
                      <a:pPr marL="228600" marR="0" lvl="0" indent="0" algn="just" defTabSz="914400" rtl="0" eaLnBrk="1" fontAlgn="auto" latinLnBrk="0" hangingPunct="1">
                        <a:lnSpc>
                          <a:spcPct val="115000"/>
                        </a:lnSpc>
                        <a:spcBef>
                          <a:spcPts val="0"/>
                        </a:spcBef>
                        <a:spcAft>
                          <a:spcPts val="1000"/>
                        </a:spcAft>
                        <a:buClrTx/>
                        <a:buSzTx/>
                        <a:buFont typeface="Arial" panose="020B0604020202020204" pitchFamily="34" charset="0"/>
                        <a:buNone/>
                        <a:tabLst/>
                        <a:defRPr/>
                      </a:pPr>
                      <a:r>
                        <a:rPr lang="uk-UA" sz="1100" b="1"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Виготовлено та розміщено 15 </a:t>
                      </a:r>
                      <a:r>
                        <a:rPr lang="uk-UA" sz="1100" b="1" kern="1200" dirty="0" err="1" smtClean="0">
                          <a:solidFill>
                            <a:schemeClr val="bg2">
                              <a:lumMod val="25000"/>
                            </a:schemeClr>
                          </a:solidFill>
                          <a:effectLst/>
                          <a:latin typeface="Times New Roman" panose="02020603050405020304" pitchFamily="18" charset="0"/>
                          <a:ea typeface="+mn-ea"/>
                          <a:cs typeface="Times New Roman" panose="02020603050405020304" pitchFamily="18" charset="0"/>
                        </a:rPr>
                        <a:t>сітілайтів</a:t>
                      </a:r>
                      <a:r>
                        <a:rPr lang="uk-UA" sz="1100" b="1"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 413 </a:t>
                      </a:r>
                      <a:r>
                        <a:rPr lang="uk-UA" sz="1100" b="1" kern="1200" dirty="0" err="1" smtClean="0">
                          <a:solidFill>
                            <a:schemeClr val="bg2">
                              <a:lumMod val="25000"/>
                            </a:schemeClr>
                          </a:solidFill>
                          <a:effectLst/>
                          <a:latin typeface="Times New Roman" panose="02020603050405020304" pitchFamily="18" charset="0"/>
                          <a:ea typeface="+mn-ea"/>
                          <a:cs typeface="Times New Roman" panose="02020603050405020304" pitchFamily="18" charset="0"/>
                        </a:rPr>
                        <a:t>постерів</a:t>
                      </a:r>
                      <a:r>
                        <a:rPr lang="uk-UA" sz="1100" b="1"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 на зупинках громадського транспорту, розміщувались</a:t>
                      </a:r>
                      <a:r>
                        <a:rPr lang="uk-UA" sz="1100" b="1" kern="1200" baseline="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 також різні сюжети соціальної реклами на 7 </a:t>
                      </a:r>
                      <a:r>
                        <a:rPr lang="uk-UA" sz="1100" b="1" kern="1200" baseline="0" dirty="0" err="1" smtClean="0">
                          <a:solidFill>
                            <a:schemeClr val="bg2">
                              <a:lumMod val="25000"/>
                            </a:schemeClr>
                          </a:solidFill>
                          <a:effectLst/>
                          <a:latin typeface="Times New Roman" panose="02020603050405020304" pitchFamily="18" charset="0"/>
                          <a:ea typeface="+mn-ea"/>
                          <a:cs typeface="Times New Roman" panose="02020603050405020304" pitchFamily="18" charset="0"/>
                        </a:rPr>
                        <a:t>відеобордах</a:t>
                      </a:r>
                      <a:r>
                        <a:rPr lang="uk-UA" sz="1100" b="1"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 Виготовлено 4 </a:t>
                      </a:r>
                      <a:r>
                        <a:rPr lang="uk-UA" sz="1100" b="1" kern="1200" dirty="0" err="1" smtClean="0">
                          <a:solidFill>
                            <a:schemeClr val="bg2">
                              <a:lumMod val="25000"/>
                            </a:schemeClr>
                          </a:solidFill>
                          <a:effectLst/>
                          <a:latin typeface="Times New Roman" panose="02020603050405020304" pitchFamily="18" charset="0"/>
                          <a:ea typeface="+mn-ea"/>
                          <a:cs typeface="Times New Roman" panose="02020603050405020304" pitchFamily="18" charset="0"/>
                        </a:rPr>
                        <a:t>аудіоролика</a:t>
                      </a:r>
                      <a:r>
                        <a:rPr lang="uk-UA" sz="1100" b="1" kern="1200" baseline="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 та 19 відеороликів соціальної реклами, які транслювались в ефірі місцевого радіо та телебачення.</a:t>
                      </a:r>
                      <a:endParaRPr lang="uk-UA" sz="1100" b="1"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endParaRPr>
                    </a:p>
                    <a:p>
                      <a:pPr marL="228600" marR="0" lvl="0" indent="0" algn="just" defTabSz="914400" rtl="0" eaLnBrk="1" fontAlgn="auto" latinLnBrk="0" hangingPunct="1">
                        <a:lnSpc>
                          <a:spcPct val="115000"/>
                        </a:lnSpc>
                        <a:spcBef>
                          <a:spcPts val="0"/>
                        </a:spcBef>
                        <a:spcAft>
                          <a:spcPts val="1000"/>
                        </a:spcAft>
                        <a:buClrTx/>
                        <a:buSzTx/>
                        <a:buFont typeface="Arial" panose="020B0604020202020204" pitchFamily="34" charset="0"/>
                        <a:buNone/>
                        <a:tabLst/>
                        <a:defRPr/>
                      </a:pPr>
                      <a:r>
                        <a:rPr lang="uk-UA" sz="1100" b="1" dirty="0" smtClean="0">
                          <a:solidFill>
                            <a:schemeClr val="tx1">
                              <a:lumMod val="75000"/>
                              <a:lumOff val="25000"/>
                            </a:schemeClr>
                          </a:solidFill>
                          <a:latin typeface="Times New Roman" panose="02020603050405020304" pitchFamily="18" charset="0"/>
                          <a:cs typeface="Times New Roman" panose="02020603050405020304" pitchFamily="18" charset="0"/>
                        </a:rPr>
                        <a:t>Окремим напрямком інформування населення про діяльність органів місцевого самоврядування було розміщення інформаційних матеріалів на різних ресурсах та публікація розпоряджень міського голови, рішень виконавчого комітету та міської ради та їхніх проектів, які, відповідно до вимог законодавства, підлягають оприлюдненню. На ці потреби у 2020 році з бюджету</a:t>
                      </a:r>
                      <a:endParaRPr lang="en-US" sz="1100" dirty="0" smtClean="0">
                        <a:latin typeface="Times New Roman" panose="02020603050405020304" pitchFamily="18" charset="0"/>
                        <a:cs typeface="Times New Roman" panose="02020603050405020304" pitchFamily="18" charset="0"/>
                      </a:endParaRPr>
                    </a:p>
                    <a:p>
                      <a:pPr marL="857250" marR="0" lvl="1" indent="-171450" algn="just" defTabSz="914400" rtl="0" eaLnBrk="1" fontAlgn="auto" latinLnBrk="0" hangingPunct="1">
                        <a:lnSpc>
                          <a:spcPct val="115000"/>
                        </a:lnSpc>
                        <a:spcBef>
                          <a:spcPts val="0"/>
                        </a:spcBef>
                        <a:spcAft>
                          <a:spcPts val="1000"/>
                        </a:spcAft>
                        <a:buClrTx/>
                        <a:buSzTx/>
                        <a:buFont typeface="Arial" panose="020B0604020202020204" pitchFamily="34" charset="0"/>
                        <a:buChar char="•"/>
                        <a:tabLst/>
                        <a:defRPr/>
                      </a:pPr>
                      <a:endParaRPr lang="uk-UA" sz="1100" b="1" kern="1200" dirty="0" smtClean="0">
                        <a:solidFill>
                          <a:schemeClr val="tx1">
                            <a:lumMod val="75000"/>
                            <a:lumOff val="25000"/>
                          </a:schemeClr>
                        </a:solidFill>
                        <a:effectLst/>
                        <a:latin typeface="Times New Roman" panose="02020603050405020304" pitchFamily="18" charset="0"/>
                        <a:ea typeface="+mn-ea"/>
                        <a:cs typeface="Times New Roman" panose="02020603050405020304" pitchFamily="18" charset="0"/>
                      </a:endParaRPr>
                    </a:p>
                    <a:p>
                      <a:pPr marL="857250" marR="0" lvl="1" indent="-171450" algn="just" defTabSz="914400" rtl="0" eaLnBrk="1" fontAlgn="auto" latinLnBrk="0" hangingPunct="1">
                        <a:lnSpc>
                          <a:spcPct val="115000"/>
                        </a:lnSpc>
                        <a:spcBef>
                          <a:spcPts val="0"/>
                        </a:spcBef>
                        <a:spcAft>
                          <a:spcPts val="1000"/>
                        </a:spcAft>
                        <a:buClrTx/>
                        <a:buSzTx/>
                        <a:buFont typeface="Arial" panose="020B0604020202020204" pitchFamily="34" charset="0"/>
                        <a:buChar char="•"/>
                        <a:tabLst/>
                        <a:defRPr/>
                      </a:pPr>
                      <a:endParaRPr lang="uk-UA" sz="1100" b="1" kern="1200" dirty="0" smtClean="0">
                        <a:solidFill>
                          <a:schemeClr val="tx1">
                            <a:lumMod val="75000"/>
                            <a:lumOff val="25000"/>
                          </a:schemeClr>
                        </a:solidFill>
                        <a:effectLst/>
                        <a:latin typeface="Times New Roman" panose="02020603050405020304" pitchFamily="18" charset="0"/>
                        <a:ea typeface="+mn-ea"/>
                        <a:cs typeface="Times New Roman" panose="02020603050405020304" pitchFamily="18" charset="0"/>
                      </a:endParaRPr>
                    </a:p>
                    <a:p>
                      <a:pPr marL="457200" marR="0" lvl="1" indent="0" algn="just" defTabSz="914400" rtl="0" eaLnBrk="1" fontAlgn="auto" latinLnBrk="0" hangingPunct="1">
                        <a:lnSpc>
                          <a:spcPct val="100000"/>
                        </a:lnSpc>
                        <a:spcBef>
                          <a:spcPts val="0"/>
                        </a:spcBef>
                        <a:spcAft>
                          <a:spcPts val="0"/>
                        </a:spcAft>
                        <a:buClrTx/>
                        <a:buSzTx/>
                        <a:buFontTx/>
                        <a:buNone/>
                        <a:tabLst/>
                        <a:defRPr/>
                      </a:pPr>
                      <a:endParaRPr lang="uk-UA" sz="1100" b="1" kern="1200" dirty="0" smtClean="0">
                        <a:solidFill>
                          <a:schemeClr val="tx1">
                            <a:lumMod val="75000"/>
                            <a:lumOff val="25000"/>
                          </a:schemeClr>
                        </a:solidFill>
                        <a:effectLst/>
                        <a:latin typeface="Times New Roman" panose="02020603050405020304" pitchFamily="18" charset="0"/>
                        <a:ea typeface="+mn-ea"/>
                        <a:cs typeface="Times New Roman" panose="02020603050405020304" pitchFamily="18" charset="0"/>
                      </a:endParaRPr>
                    </a:p>
                    <a:p>
                      <a:pPr marL="685800" marR="0" lvl="1" indent="0" algn="just" defTabSz="914400" rtl="0" eaLnBrk="1" fontAlgn="auto" latinLnBrk="0" hangingPunct="1">
                        <a:lnSpc>
                          <a:spcPct val="115000"/>
                        </a:lnSpc>
                        <a:spcBef>
                          <a:spcPts val="0"/>
                        </a:spcBef>
                        <a:spcAft>
                          <a:spcPts val="1000"/>
                        </a:spcAft>
                        <a:buClrTx/>
                        <a:buSzTx/>
                        <a:buFontTx/>
                        <a:buNone/>
                        <a:tabLst/>
                        <a:defRPr/>
                      </a:pPr>
                      <a:endParaRPr lang="uk-UA" sz="1100" b="1"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endParaRPr>
                    </a:p>
                    <a:p>
                      <a:pPr marL="857250" lvl="1" indent="-171450" algn="just">
                        <a:lnSpc>
                          <a:spcPct val="115000"/>
                        </a:lnSpc>
                        <a:spcAft>
                          <a:spcPts val="1000"/>
                        </a:spcAft>
                        <a:buFont typeface="Arial" panose="020B0604020202020204" pitchFamily="34" charset="0"/>
                        <a:buChar char="•"/>
                      </a:pPr>
                      <a:endParaRPr lang="uk-UA" sz="1100" b="1" i="1" dirty="0" smtClean="0">
                        <a:solidFill>
                          <a:schemeClr val="bg2">
                            <a:lumMod val="25000"/>
                          </a:schemeClr>
                        </a:solidFill>
                        <a:effectLst/>
                        <a:latin typeface="Times New Roman" panose="02020603050405020304" pitchFamily="18" charset="0"/>
                        <a:ea typeface="Calibri"/>
                        <a:cs typeface="Times New Roman" panose="02020603050405020304" pitchFamily="18" charset="0"/>
                      </a:endParaRPr>
                    </a:p>
                    <a:p>
                      <a:pPr marL="685800" lvl="1" algn="just">
                        <a:lnSpc>
                          <a:spcPct val="115000"/>
                        </a:lnSpc>
                        <a:spcAft>
                          <a:spcPts val="1000"/>
                        </a:spcAft>
                      </a:pPr>
                      <a:endParaRPr lang="uk-UA" sz="1100" b="1" i="1" dirty="0">
                        <a:solidFill>
                          <a:schemeClr val="bg2">
                            <a:lumMod val="25000"/>
                          </a:schemeClr>
                        </a:solidFill>
                        <a:effectLst/>
                        <a:latin typeface="Times New Roman" panose="02020603050405020304" pitchFamily="18" charset="0"/>
                        <a:ea typeface="Calibri"/>
                        <a:cs typeface="Times New Roman" panose="02020603050405020304" pitchFamily="18" charset="0"/>
                      </a:endParaRPr>
                    </a:p>
                  </a:txBody>
                  <a:tcPr marL="37003" marR="37003" marT="0" marB="0">
                    <a:noFill/>
                  </a:tcPr>
                </a:tc>
                <a:tc>
                  <a:txBody>
                    <a:bodyPr/>
                    <a:lstStyle/>
                    <a:p>
                      <a:pPr marL="228600" marR="0" lvl="0" indent="0" algn="just" defTabSz="914400" rtl="0" eaLnBrk="1" fontAlgn="auto" latinLnBrk="0" hangingPunct="1">
                        <a:lnSpc>
                          <a:spcPct val="115000"/>
                        </a:lnSpc>
                        <a:spcBef>
                          <a:spcPts val="0"/>
                        </a:spcBef>
                        <a:spcAft>
                          <a:spcPts val="1000"/>
                        </a:spcAft>
                        <a:buClrTx/>
                        <a:buSzTx/>
                        <a:buFont typeface="Arial" panose="020B0604020202020204" pitchFamily="34" charset="0"/>
                        <a:buNone/>
                        <a:tabLst/>
                        <a:defRPr/>
                      </a:pPr>
                      <a:r>
                        <a:rPr lang="uk-UA" sz="1100" b="1" dirty="0" smtClean="0">
                          <a:solidFill>
                            <a:schemeClr val="tx1">
                              <a:lumMod val="75000"/>
                              <a:lumOff val="25000"/>
                            </a:schemeClr>
                          </a:solidFill>
                          <a:latin typeface="Times New Roman" panose="02020603050405020304" pitchFamily="18" charset="0"/>
                          <a:cs typeface="Times New Roman" panose="02020603050405020304" pitchFamily="18" charset="0"/>
                        </a:rPr>
                        <a:t>Вінницької міської об’єднаної територіальної громади направлено 1229,145 тис. грн. Загальна п</a:t>
                      </a:r>
                      <a:r>
                        <a:rPr lang="uk-UA" sz="1100" b="1" kern="1200" dirty="0" smtClean="0">
                          <a:solidFill>
                            <a:schemeClr val="tx1">
                              <a:lumMod val="75000"/>
                              <a:lumOff val="25000"/>
                            </a:schemeClr>
                          </a:solidFill>
                          <a:effectLst/>
                          <a:latin typeface="Times New Roman" panose="02020603050405020304" pitchFamily="18" charset="0"/>
                          <a:ea typeface="+mn-ea"/>
                          <a:cs typeface="Times New Roman" panose="02020603050405020304" pitchFamily="18" charset="0"/>
                        </a:rPr>
                        <a:t>лоща оприлюднених матеріалів становить 169,309 тис. см</a:t>
                      </a:r>
                      <a:r>
                        <a:rPr lang="uk-UA" sz="1100" b="1" kern="1200" baseline="30000" dirty="0" smtClean="0">
                          <a:solidFill>
                            <a:schemeClr val="tx1">
                              <a:lumMod val="75000"/>
                              <a:lumOff val="25000"/>
                            </a:schemeClr>
                          </a:solidFill>
                          <a:effectLst/>
                          <a:latin typeface="Times New Roman" panose="02020603050405020304" pitchFamily="18" charset="0"/>
                          <a:ea typeface="+mn-ea"/>
                          <a:cs typeface="Times New Roman" panose="02020603050405020304" pitchFamily="18" charset="0"/>
                        </a:rPr>
                        <a:t>2</a:t>
                      </a:r>
                      <a:r>
                        <a:rPr lang="uk-UA" sz="1100" b="1" kern="1200" dirty="0" smtClean="0">
                          <a:solidFill>
                            <a:schemeClr val="tx1">
                              <a:lumMod val="75000"/>
                              <a:lumOff val="25000"/>
                            </a:schemeClr>
                          </a:solidFill>
                          <a:effectLst/>
                          <a:latin typeface="Times New Roman" panose="02020603050405020304" pitchFamily="18" charset="0"/>
                          <a:ea typeface="+mn-ea"/>
                          <a:cs typeface="Times New Roman" panose="02020603050405020304" pitchFamily="18" charset="0"/>
                        </a:rPr>
                        <a:t>. </a:t>
                      </a:r>
                    </a:p>
                    <a:p>
                      <a:pPr marL="228600" indent="0" algn="just">
                        <a:lnSpc>
                          <a:spcPct val="115000"/>
                        </a:lnSpc>
                        <a:spcAft>
                          <a:spcPts val="1000"/>
                        </a:spcAft>
                        <a:buFont typeface="Arial" panose="020B0604020202020204" pitchFamily="34" charset="0"/>
                        <a:buNone/>
                      </a:pPr>
                      <a:r>
                        <a:rPr lang="uk-UA" sz="1100" b="1" kern="1200" dirty="0" smtClean="0">
                          <a:solidFill>
                            <a:schemeClr val="tx1">
                              <a:lumMod val="75000"/>
                              <a:lumOff val="25000"/>
                            </a:schemeClr>
                          </a:solidFill>
                          <a:effectLst/>
                          <a:latin typeface="Times New Roman" panose="02020603050405020304" pitchFamily="18" charset="0"/>
                          <a:ea typeface="+mn-ea"/>
                          <a:cs typeface="Times New Roman" panose="02020603050405020304" pitchFamily="18" charset="0"/>
                        </a:rPr>
                        <a:t>Розміщення на інформаційних Інтернет-ресурсах 394 інформації. </a:t>
                      </a:r>
                    </a:p>
                    <a:p>
                      <a:pPr marL="228600" indent="0" algn="just">
                        <a:lnSpc>
                          <a:spcPct val="115000"/>
                        </a:lnSpc>
                        <a:spcAft>
                          <a:spcPts val="1000"/>
                        </a:spcAft>
                        <a:buFont typeface="Arial" panose="020B0604020202020204" pitchFamily="34" charset="0"/>
                        <a:buNone/>
                      </a:pPr>
                      <a:r>
                        <a:rPr lang="uk-UA" sz="1100" b="1" kern="1200" dirty="0" smtClean="0">
                          <a:solidFill>
                            <a:schemeClr val="tx1">
                              <a:lumMod val="75000"/>
                              <a:lumOff val="25000"/>
                            </a:schemeClr>
                          </a:solidFill>
                          <a:effectLst/>
                          <a:latin typeface="Times New Roman" panose="02020603050405020304" pitchFamily="18" charset="0"/>
                          <a:ea typeface="+mn-ea"/>
                          <a:cs typeface="Times New Roman" panose="02020603050405020304" pitchFamily="18" charset="0"/>
                        </a:rPr>
                        <a:t>На </a:t>
                      </a:r>
                      <a:r>
                        <a:rPr lang="uk-UA" sz="1100" b="1"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сторінці новин офіційного сайту Вінницької міської ради </a:t>
                      </a:r>
                      <a:r>
                        <a:rPr lang="uk-UA" sz="1100" b="1" u="sng"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hlinkClick r:id="rId3"/>
                        </a:rPr>
                        <a:t>http://www.vmr.gov.ua/Lists/CityNews/News.aspx</a:t>
                      </a:r>
                      <a:r>
                        <a:rPr lang="uk-UA" sz="1100" b="1"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  департаментом у справах ЗМІ та </a:t>
                      </a:r>
                      <a:r>
                        <a:rPr lang="uk-UA" sz="1100" b="1" kern="1200" dirty="0" err="1" smtClean="0">
                          <a:solidFill>
                            <a:schemeClr val="bg2">
                              <a:lumMod val="25000"/>
                            </a:schemeClr>
                          </a:solidFill>
                          <a:effectLst/>
                          <a:latin typeface="Times New Roman" panose="02020603050405020304" pitchFamily="18" charset="0"/>
                          <a:ea typeface="+mn-ea"/>
                          <a:cs typeface="Times New Roman" panose="02020603050405020304" pitchFamily="18" charset="0"/>
                        </a:rPr>
                        <a:t>зв’язків</a:t>
                      </a:r>
                      <a:r>
                        <a:rPr lang="uk-UA" sz="1100" b="1"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 з громадськістю було підготовлено та розміщено 1016 прес-релізів та прес-анонсів</a:t>
                      </a:r>
                      <a:r>
                        <a:rPr lang="uk-UA" sz="1100" b="1" kern="1200" baseline="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 </a:t>
                      </a:r>
                      <a:r>
                        <a:rPr lang="uk-UA" sz="1100" b="1"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з подій та заходів, які відбувались у місті.</a:t>
                      </a:r>
                    </a:p>
                    <a:p>
                      <a:pPr marL="228600" marR="0" indent="0" algn="just" defTabSz="914400" rtl="0" eaLnBrk="1" fontAlgn="auto" latinLnBrk="0" hangingPunct="1">
                        <a:lnSpc>
                          <a:spcPct val="115000"/>
                        </a:lnSpc>
                        <a:spcBef>
                          <a:spcPts val="0"/>
                        </a:spcBef>
                        <a:spcAft>
                          <a:spcPts val="1000"/>
                        </a:spcAft>
                        <a:buClrTx/>
                        <a:buSzTx/>
                        <a:buFont typeface="Arial" panose="020B0604020202020204" pitchFamily="34" charset="0"/>
                        <a:buNone/>
                        <a:tabLst/>
                        <a:defRPr/>
                      </a:pPr>
                      <a:r>
                        <a:rPr lang="uk-UA" sz="1100" b="1"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Продовжилась співпраця із усіма основними місцевими ЗМІ, яких нараховується близька двох десятків (телебачення, друковані видання, Інтернет-сайти, радіо). Завдяки системі взаємодії із ЗМІ, яка включає:</a:t>
                      </a:r>
                    </a:p>
                    <a:p>
                      <a:pPr marL="171450" indent="-171450" algn="just">
                        <a:buFont typeface="Wingdings" panose="05000000000000000000" pitchFamily="2" charset="2"/>
                        <a:buChar char="Ø"/>
                      </a:pPr>
                      <a:r>
                        <a:rPr lang="uk-UA" sz="1100" b="1"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оперативне інформування працівників засобів масової інформації про заплановані події і запрошення їх на заходи;</a:t>
                      </a:r>
                    </a:p>
                    <a:p>
                      <a:pPr marL="171450" indent="-171450" algn="just">
                        <a:buFont typeface="Wingdings" panose="05000000000000000000" pitchFamily="2" charset="2"/>
                        <a:buChar char="Ø"/>
                      </a:pPr>
                      <a:endParaRPr lang="uk-UA" sz="1100" b="1"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endParaRPr>
                    </a:p>
                    <a:p>
                      <a:pPr marL="171450" lvl="0" indent="-171450" algn="just">
                        <a:buFont typeface="Wingdings" panose="05000000000000000000" pitchFamily="2" charset="2"/>
                        <a:buChar char="Ø"/>
                      </a:pPr>
                      <a:r>
                        <a:rPr lang="uk-UA" sz="1100" b="1"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сприяння журналістам місцевих та національних мас-медіа в отриманні інформації про діяльність Вінницької міської ради та її виконавчих органів, а також в організації коментарів та інтерв’ю посадових осіб;</a:t>
                      </a:r>
                    </a:p>
                    <a:p>
                      <a:pPr marL="171450" lvl="0" indent="-171450" algn="just">
                        <a:buFont typeface="Wingdings" panose="05000000000000000000" pitchFamily="2" charset="2"/>
                        <a:buChar char="Ø"/>
                      </a:pPr>
                      <a:endParaRPr lang="uk-UA" sz="1100" b="1"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endParaRPr>
                    </a:p>
                    <a:p>
                      <a:pPr marL="171450" lvl="0" indent="-171450" algn="just">
                        <a:buFont typeface="Wingdings" panose="05000000000000000000" pitchFamily="2" charset="2"/>
                        <a:buChar char="Ø"/>
                      </a:pPr>
                      <a:r>
                        <a:rPr lang="uk-UA" sz="1100" b="1"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інформування місцевих та національних засобів масової інформації про події, які відбуваються у місті, шляхом розповсюдження прес-анонсів та прес-релізів на офіційному сайті Вінницької міської ради та розсилкою через</a:t>
                      </a:r>
                      <a:r>
                        <a:rPr lang="uk-UA" sz="1100" b="1" kern="1200" baseline="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 онлайн канал спілкування </a:t>
                      </a:r>
                      <a:r>
                        <a:rPr lang="en-US" sz="1100" b="1" kern="1200" baseline="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Viber </a:t>
                      </a:r>
                      <a:r>
                        <a:rPr lang="uk-UA" sz="1100" b="1"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на особисті контакти</a:t>
                      </a:r>
                      <a:r>
                        <a:rPr lang="uk-UA" sz="1100" b="1" kern="1200" baseline="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 </a:t>
                      </a:r>
                      <a:r>
                        <a:rPr lang="uk-UA" sz="1100" b="1"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працівників мас-медіа.</a:t>
                      </a:r>
                    </a:p>
                    <a:p>
                      <a:pPr marL="228600" indent="0" algn="just">
                        <a:lnSpc>
                          <a:spcPct val="115000"/>
                        </a:lnSpc>
                        <a:spcAft>
                          <a:spcPts val="1000"/>
                        </a:spcAft>
                        <a:buNone/>
                      </a:pPr>
                      <a:endParaRPr lang="uk-UA" sz="1100" b="1" i="0" dirty="0" smtClean="0">
                        <a:solidFill>
                          <a:schemeClr val="bg2">
                            <a:lumMod val="25000"/>
                          </a:schemeClr>
                        </a:solidFill>
                        <a:effectLst/>
                        <a:latin typeface="Times New Roman" panose="02020603050405020304" pitchFamily="18" charset="0"/>
                        <a:ea typeface="Calibri"/>
                        <a:cs typeface="Times New Roman" panose="02020603050405020304" pitchFamily="18" charset="0"/>
                      </a:endParaRPr>
                    </a:p>
                  </a:txBody>
                  <a:tcPr marL="37003" marR="37003" marT="0" marB="0">
                    <a:noFill/>
                  </a:tcPr>
                </a:tc>
                <a:extLst>
                  <a:ext uri="{0D108BD9-81ED-4DB2-BD59-A6C34878D82A}">
                    <a16:rowId xmlns:a16="http://schemas.microsoft.com/office/drawing/2014/main" val="10000"/>
                  </a:ext>
                </a:extLst>
              </a:tr>
            </a:tbl>
          </a:graphicData>
        </a:graphic>
      </p:graphicFrame>
      <p:sp>
        <p:nvSpPr>
          <p:cNvPr id="6" name="Прямокутник 5"/>
          <p:cNvSpPr/>
          <p:nvPr/>
        </p:nvSpPr>
        <p:spPr>
          <a:xfrm>
            <a:off x="2267744" y="260648"/>
            <a:ext cx="6336704" cy="504056"/>
          </a:xfrm>
          <a:prstGeom prst="rect">
            <a:avLst/>
          </a:prstGeom>
          <a:ln/>
        </p:spPr>
        <p:style>
          <a:lnRef idx="2">
            <a:schemeClr val="accent6"/>
          </a:lnRef>
          <a:fillRef idx="1">
            <a:schemeClr val="lt1"/>
          </a:fillRef>
          <a:effectRef idx="0">
            <a:schemeClr val="accent6"/>
          </a:effectRef>
          <a:fontRef idx="minor">
            <a:schemeClr val="dk1"/>
          </a:fontRef>
        </p:style>
        <p:txBody>
          <a:bodyPr rtlCol="0" anchor="ctr"/>
          <a:lstStyle/>
          <a:p>
            <a:pPr algn="ctr"/>
            <a:r>
              <a:rPr lang="uk-UA" sz="1600" b="1" i="1" dirty="0" smtClean="0">
                <a:solidFill>
                  <a:schemeClr val="accent2">
                    <a:lumMod val="50000"/>
                  </a:schemeClr>
                </a:solidFill>
                <a:latin typeface="Times New Roman" panose="02020603050405020304" pitchFamily="18" charset="0"/>
                <a:cs typeface="Times New Roman" panose="02020603050405020304" pitchFamily="18" charset="0"/>
              </a:rPr>
              <a:t>Інформація про роботу департаменту у справах ЗМІ та </a:t>
            </a:r>
            <a:r>
              <a:rPr lang="uk-UA" sz="1600" b="1" i="1" dirty="0" err="1" smtClean="0">
                <a:solidFill>
                  <a:schemeClr val="accent2">
                    <a:lumMod val="50000"/>
                  </a:schemeClr>
                </a:solidFill>
                <a:latin typeface="Times New Roman" panose="02020603050405020304" pitchFamily="18" charset="0"/>
                <a:cs typeface="Times New Roman" panose="02020603050405020304" pitchFamily="18" charset="0"/>
              </a:rPr>
              <a:t>зв’язків</a:t>
            </a:r>
            <a:r>
              <a:rPr lang="uk-UA" sz="1600" b="1" i="1" dirty="0" smtClean="0">
                <a:solidFill>
                  <a:schemeClr val="accent2">
                    <a:lumMod val="50000"/>
                  </a:schemeClr>
                </a:solidFill>
                <a:latin typeface="Times New Roman" panose="02020603050405020304" pitchFamily="18" charset="0"/>
                <a:cs typeface="Times New Roman" panose="02020603050405020304" pitchFamily="18" charset="0"/>
              </a:rPr>
              <a:t> з громадськістю в 2020 році</a:t>
            </a:r>
            <a:endParaRPr lang="uk-UA" sz="1600" b="1" i="1"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3" name="Прямокутник 2"/>
          <p:cNvSpPr/>
          <p:nvPr/>
        </p:nvSpPr>
        <p:spPr>
          <a:xfrm>
            <a:off x="-2801938" y="3139679"/>
            <a:ext cx="4572001" cy="261610"/>
          </a:xfrm>
          <a:prstGeom prst="rect">
            <a:avLst/>
          </a:prstGeom>
        </p:spPr>
        <p:txBody>
          <a:bodyPr>
            <a:spAutoFit/>
          </a:bodyPr>
          <a:lstStyle/>
          <a:p>
            <a:endParaRPr lang="en-US" sz="1100" dirty="0"/>
          </a:p>
        </p:txBody>
      </p:sp>
    </p:spTree>
    <p:extLst>
      <p:ext uri="{BB962C8B-B14F-4D97-AF65-F5344CB8AC3E}">
        <p14:creationId xmlns:p14="http://schemas.microsoft.com/office/powerpoint/2010/main" val="1021763539"/>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1">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Документ" ma:contentTypeID="0x0101005BA08ED8B5B9A548B092F047E8621AC9" ma:contentTypeVersion="0" ma:contentTypeDescription="Створення нового документа." ma:contentTypeScope="" ma:versionID="d941d1bd86f8ff1260a31562a9178a56">
  <xsd:schema xmlns:xsd="http://www.w3.org/2001/XMLSchema" xmlns:xs="http://www.w3.org/2001/XMLSchema" xmlns:p="http://schemas.microsoft.com/office/2006/metadata/properties" targetNamespace="http://schemas.microsoft.com/office/2006/metadata/properties" ma:root="true" ma:fieldsID="affdeeba82958b12d33e6bb391080f2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Тип вмісту"/>
        <xsd:element ref="dc:title" minOccurs="0" maxOccurs="1" ma:index="4" ma:displayName="Заголовок"/>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88211D9D-73FE-4DBB-BDE4-5F511BB7764C}">
  <ds:schemaRefs>
    <ds:schemaRef ds:uri="http://schemas.microsoft.com/sharepoint/v3/contenttype/forms"/>
  </ds:schemaRefs>
</ds:datastoreItem>
</file>

<file path=customXml/itemProps2.xml><?xml version="1.0" encoding="utf-8"?>
<ds:datastoreItem xmlns:ds="http://schemas.openxmlformats.org/officeDocument/2006/customXml" ds:itemID="{91192E04-F4F6-4E88-A293-FE5833EC9215}">
  <ds:schemaRef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6654b800-ff07-47bd-b27f-b700385f95c6"/>
    <ds:schemaRef ds:uri="http://www.w3.org/XML/1998/namespace"/>
  </ds:schemaRefs>
</ds:datastoreItem>
</file>

<file path=customXml/itemProps3.xml><?xml version="1.0" encoding="utf-8"?>
<ds:datastoreItem xmlns:ds="http://schemas.openxmlformats.org/officeDocument/2006/customXml" ds:itemID="{B9EEFEAC-2E55-4AAD-B241-1893EE64DAB2}"/>
</file>

<file path=customXml/itemProps4.xml><?xml version="1.0" encoding="utf-8"?>
<ds:datastoreItem xmlns:ds="http://schemas.openxmlformats.org/officeDocument/2006/customXml" ds:itemID="{36293D5E-118F-4930-AAD9-D8771B9D5EF8}">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Тема1</Template>
  <TotalTime>2813</TotalTime>
  <Words>382</Words>
  <Application>Microsoft Office PowerPoint</Application>
  <PresentationFormat>Екран (4:3)</PresentationFormat>
  <Paragraphs>20</Paragraphs>
  <Slides>1</Slides>
  <Notes>1</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1</vt:i4>
      </vt:variant>
    </vt:vector>
  </HeadingPairs>
  <TitlesOfParts>
    <vt:vector size="6" baseType="lpstr">
      <vt:lpstr>Arial</vt:lpstr>
      <vt:lpstr>Calibri</vt:lpstr>
      <vt:lpstr>Times New Roman</vt:lpstr>
      <vt:lpstr>Wingdings</vt:lpstr>
      <vt:lpstr>Тема1</vt:lpstr>
      <vt:lpstr>Презентація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Муніципальний спортивний клуб</dc:title>
  <dc:creator>Admin</dc:creator>
  <cp:lastModifiedBy>Душак Альона Володимирівна</cp:lastModifiedBy>
  <cp:revision>281</cp:revision>
  <dcterms:created xsi:type="dcterms:W3CDTF">2011-10-03T19:31:00Z</dcterms:created>
  <dcterms:modified xsi:type="dcterms:W3CDTF">2021-03-30T09:31:31Z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0x0101005BA08ED8B5B9A548B092F047E8621AC9</vt:lpwstr>
  </property>
  <property fmtid="{D5CDD505-2E9C-101B-9397-08002B2CF9AE}" pid="3" name="_dlc_DocIdItemGuid">
    <vt:lpwstr>1f7e166a-b95a-4acf-8c8e-cc1c297643ac</vt:lpwstr>
  </property>
</Properties>
</file>